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1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C42E3-3A86-5668-5B29-133E90F3E3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A13316-F274-C66A-7D33-897C77852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750BA-CBC1-36D8-C286-C80E56396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03628-88D4-04DE-FB10-23C0E0867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19227-BAFF-BCA6-1179-3E5A28F32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097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4AD59-E0D3-F296-8E7D-CA7A38BE7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64C5D-61B9-B782-830D-67B9B1718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6E919-4ADF-1536-CA72-0AA02D6D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B9D3F-2A06-B6A8-31AA-419E46C07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500AC-4016-FCAE-7B94-0F3AA027F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6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606CD7-5955-3C33-87A6-5FB95C57E9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BF7C9-0894-0DD9-0DA2-01A87A466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EC7DE-F56D-4B89-2993-37DEC2E02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C4B04-6DB7-984F-485D-E433867B5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3E674-925C-63B1-C170-C737AFCF2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80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688FC-C1C9-350E-F677-DC7E8EB4F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4FD5A-EDB7-9336-6F30-55CDB45D9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CE19D7-E9F6-F271-980F-89CB87A68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4FD19-5EB6-DB55-FA23-1760C078A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76199-418F-5D49-A582-AFDA966CF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93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9B669-987B-8D29-759D-8536B33F7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EC7922-8222-3016-E5CE-E19313EDA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D6451-667A-5C32-4E00-893D9F8BE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08215A-E865-2E5A-96FF-5150C7586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313EC3-1FCA-C5FF-9CD1-9D35E4F64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128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905AC-97AB-91FD-5DEA-B470933E5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271C5-CB32-7056-14E3-2260B3D771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506BE7-D60E-C7FD-F287-E46BB6957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33B3B5-D804-F9C7-1609-F105E63D9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80FABC-EC12-9970-3D94-6A212A39B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6721E2-2866-0EA6-06E3-883EFEE2A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397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E964-7A18-D08A-AD63-FE50BBA44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CB214A-32EA-2382-A250-C495DBAD6E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1C6574-76D5-8F74-B300-2AB06063E4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698108-2B83-2A25-7C79-D919C509E9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265230-CCE0-6312-38CF-80E6E2DDE2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897C23-6A36-CE60-28AA-FCC6B331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39A943-893D-04F7-E454-D4EC59E7D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FE0860-0E89-2FF8-BB18-FB5240BC0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88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8AACE4-4876-7AF2-F55A-F4CB5D518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F7E434-DC53-C377-A9A4-31904C39C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C8BD67-35DA-1223-CEA2-1FBF4FAC1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45B79-E118-3488-E9DF-E06A1A1B6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6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DF6BF-2355-0376-BA80-360B06B79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2833A4-DBA9-38B0-6D04-0FCBA4F86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16E8D1-24F8-25E8-76B4-523707F89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457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0CC42-5EBB-5168-604A-666309FBB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1769C-344E-DBC3-071C-CEB5C03CC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E562A-F9F5-56CA-0FD8-C4EB87BC8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03F19-18C3-9391-866E-C63CB3833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FEAD7-625D-415E-6EF5-F855EC6381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E55941-A9FE-9D09-1335-A26F2985D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198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17D73-616A-D779-9EAE-DDB1A24B0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5173C4-2E4C-2EF8-E354-415D381FB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730C70-768C-EAE0-6A34-1D227579E7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D2E871-C501-D0A6-7DD1-DB9D8D68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544816-C75D-A276-3A13-984DD31BC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4CC69-23C4-E724-2429-59F141C7C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77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7A7872-FCF3-C74A-683B-5509CB998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F1F8CD-C9C9-1ABB-5DB7-4C29AAFA0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AB09B1-745B-5F74-6953-95480B2FF5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4C2D0-C05D-4922-8311-23536F0F247B}" type="datetimeFigureOut">
              <a:rPr lang="en-US" smtClean="0"/>
              <a:t>9/13/2022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30221-9387-7E55-263B-92517C55D3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E16DD-2299-A642-FCF0-4AD62709D6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8DA76-C49C-4286-A054-79FD9A7216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72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4271B0-AF6B-D2AA-29F1-7CD7C3090719}"/>
              </a:ext>
            </a:extLst>
          </p:cNvPr>
          <p:cNvSpPr txBox="1"/>
          <p:nvPr/>
        </p:nvSpPr>
        <p:spPr>
          <a:xfrm>
            <a:off x="0" y="267806"/>
            <a:ext cx="1976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CBC0BC-BCAE-CA20-3C64-3E39D1DCD25D}"/>
              </a:ext>
            </a:extLst>
          </p:cNvPr>
          <p:cNvSpPr txBox="1"/>
          <p:nvPr/>
        </p:nvSpPr>
        <p:spPr>
          <a:xfrm>
            <a:off x="0" y="1268361"/>
            <a:ext cx="1219199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ar-EG" sz="3200" b="1" u="sng" dirty="0">
                <a:solidFill>
                  <a:schemeClr val="bg1"/>
                </a:solidFill>
              </a:rPr>
              <a:t>الذكاء الاصطناعي</a:t>
            </a:r>
          </a:p>
          <a:p>
            <a:pPr algn="r"/>
            <a:endParaRPr lang="ar-EG" sz="3200" dirty="0">
              <a:solidFill>
                <a:schemeClr val="bg1"/>
              </a:solidFill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  <a:latin typeface="Arial" panose="020B0604020202020204" pitchFamily="34" charset="0"/>
              </a:rPr>
              <a:t>جعل الالة تتعلم وتفكر وتاخذ القرار بدون الرجوع للانسان وفي اقل من ثواني.</a:t>
            </a:r>
          </a:p>
          <a:p>
            <a:pPr algn="r"/>
            <a:endParaRPr lang="ar-EG" sz="32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  <a:latin typeface="Arial" panose="020B0604020202020204" pitchFamily="34" charset="0"/>
              </a:rPr>
              <a:t>جعل الالة ذكية.</a:t>
            </a:r>
          </a:p>
          <a:p>
            <a:pPr algn="r"/>
            <a:endParaRPr lang="ar-EG" sz="32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algn="r"/>
            <a:r>
              <a:rPr lang="ar-EG" sz="3200" dirty="0">
                <a:solidFill>
                  <a:schemeClr val="bg1"/>
                </a:solidFill>
                <a:latin typeface="Arial" panose="020B0604020202020204" pitchFamily="34" charset="0"/>
              </a:rPr>
              <a:t>جعل الالة تتصرف مثل الانسان.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4170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4271B0-AF6B-D2AA-29F1-7CD7C3090719}"/>
              </a:ext>
            </a:extLst>
          </p:cNvPr>
          <p:cNvSpPr txBox="1"/>
          <p:nvPr/>
        </p:nvSpPr>
        <p:spPr>
          <a:xfrm>
            <a:off x="0" y="267806"/>
            <a:ext cx="1976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2" name="Picture 11" descr="A picture containing text, control panel&#10;&#10;Description automatically generated">
            <a:extLst>
              <a:ext uri="{FF2B5EF4-FFF2-40B4-BE49-F238E27FC236}">
                <a16:creationId xmlns:a16="http://schemas.microsoft.com/office/drawing/2014/main" id="{E537549B-E575-0660-EC3B-C5240BECA5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445342"/>
            <a:ext cx="11430000" cy="519834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Picture 13" descr="A picture containing plant&#10;&#10;Description automatically generated">
            <a:extLst>
              <a:ext uri="{FF2B5EF4-FFF2-40B4-BE49-F238E27FC236}">
                <a16:creationId xmlns:a16="http://schemas.microsoft.com/office/drawing/2014/main" id="{F103C574-88ED-9964-468F-DC61C76902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1749" y="1681122"/>
            <a:ext cx="1502520" cy="1624346"/>
          </a:xfrm>
          <a:prstGeom prst="rect">
            <a:avLst/>
          </a:prstGeom>
        </p:spPr>
      </p:pic>
      <p:pic>
        <p:nvPicPr>
          <p:cNvPr id="16" name="Picture 15" descr="A picture containing silhouette&#10;&#10;Description automatically generated">
            <a:extLst>
              <a:ext uri="{FF2B5EF4-FFF2-40B4-BE49-F238E27FC236}">
                <a16:creationId xmlns:a16="http://schemas.microsoft.com/office/drawing/2014/main" id="{D9456F5D-9202-8DE8-917E-BF6F143843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52" r="32364"/>
          <a:stretch/>
        </p:blipFill>
        <p:spPr>
          <a:xfrm>
            <a:off x="6872880" y="1755542"/>
            <a:ext cx="516193" cy="1475505"/>
          </a:xfrm>
          <a:prstGeom prst="rect">
            <a:avLst/>
          </a:prstGeom>
        </p:spPr>
      </p:pic>
      <p:pic>
        <p:nvPicPr>
          <p:cNvPr id="18" name="Picture 17" descr="A cat with green eyes&#10;&#10;Description automatically generated with medium confidence">
            <a:extLst>
              <a:ext uri="{FF2B5EF4-FFF2-40B4-BE49-F238E27FC236}">
                <a16:creationId xmlns:a16="http://schemas.microsoft.com/office/drawing/2014/main" id="{E56D1395-6A7B-BD60-DEFA-D5DEC0F1DE9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881" y="1887382"/>
            <a:ext cx="987074" cy="1211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9290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6BF0-B936-D25E-3C12-0C5BF0388D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AAFA4F-A71B-50BD-7D78-B9035A2C3C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258C5100-C7DA-26B3-80D4-8ED354642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CA572E1-952A-EA79-1FD6-945F9249B964}"/>
              </a:ext>
            </a:extLst>
          </p:cNvPr>
          <p:cNvSpPr/>
          <p:nvPr/>
        </p:nvSpPr>
        <p:spPr>
          <a:xfrm>
            <a:off x="0" y="0"/>
            <a:ext cx="12192000" cy="737419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95A5510-C987-C53C-D3D9-D0E39630AAE6}"/>
              </a:ext>
            </a:extLst>
          </p:cNvPr>
          <p:cNvSpPr/>
          <p:nvPr/>
        </p:nvSpPr>
        <p:spPr>
          <a:xfrm>
            <a:off x="-1" y="1042219"/>
            <a:ext cx="12192000" cy="5815781"/>
          </a:xfrm>
          <a:prstGeom prst="rect">
            <a:avLst/>
          </a:prstGeom>
          <a:solidFill>
            <a:schemeClr val="dk1">
              <a:alpha val="7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4271B0-AF6B-D2AA-29F1-7CD7C3090719}"/>
              </a:ext>
            </a:extLst>
          </p:cNvPr>
          <p:cNvSpPr txBox="1"/>
          <p:nvPr/>
        </p:nvSpPr>
        <p:spPr>
          <a:xfrm>
            <a:off x="0" y="267806"/>
            <a:ext cx="19762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AI for all</a:t>
            </a:r>
          </a:p>
        </p:txBody>
      </p:sp>
      <p:pic>
        <p:nvPicPr>
          <p:cNvPr id="10" name="Picture 9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6F13AAD1-6FCE-B07D-2135-D124F4B3D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161" y="1299300"/>
            <a:ext cx="10545097" cy="526373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320111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35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Maher Wahba Mahmoud</dc:creator>
  <cp:lastModifiedBy>Omar Maher Wahba Mahmoud</cp:lastModifiedBy>
  <cp:revision>3</cp:revision>
  <dcterms:created xsi:type="dcterms:W3CDTF">2022-09-12T08:41:50Z</dcterms:created>
  <dcterms:modified xsi:type="dcterms:W3CDTF">2022-09-13T08:19:25Z</dcterms:modified>
</cp:coreProperties>
</file>

<file path=docProps/thumbnail.jpeg>
</file>